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30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BD4C"/>
    <a:srgbClr val="F6E64F"/>
    <a:srgbClr val="FAEA4E"/>
    <a:srgbClr val="E1D243"/>
    <a:srgbClr val="4F8CBD"/>
    <a:srgbClr val="CAA16D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16" autoAdjust="0"/>
    <p:restoredTop sz="94437"/>
  </p:normalViewPr>
  <p:slideViewPr>
    <p:cSldViewPr>
      <p:cViewPr varScale="1">
        <p:scale>
          <a:sx n="112" d="100"/>
          <a:sy n="112" d="100"/>
        </p:scale>
        <p:origin x="200" y="248"/>
      </p:cViewPr>
      <p:guideLst>
        <p:guide orient="horz" pos="4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20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C9692-83E9-4ED8-A4A7-015BB5362666}" type="datetimeFigureOut">
              <a:rPr lang="en-US" smtClean="0"/>
              <a:pPr/>
              <a:t>7/14/17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FCD4A-5AF2-42F0-B134-F9FB76EA9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9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-An end user accidentally deletes an important Virtual Machine hosted on Hyper-V.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-She realizes her mistake and reaches out to IT who examines the logs in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ArcSight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Command Center.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-Thankfully, the Virtual Machines have been routinely backed up using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Veeam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Backup &amp; Replication.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-IT is able to restore the Virtual Machine from the backup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Veeam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Backup &amp; Replication.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CD4A-5AF2-42F0-B134-F9FB76EA90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8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09-1513-4859-88F0-F4AA45645D59}" type="datetimeFigureOut">
              <a:rPr lang="en-US" smtClean="0"/>
              <a:pPr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3ACA-676B-4345-A8C4-447A50A63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09-1513-4859-88F0-F4AA45645D59}" type="datetimeFigureOut">
              <a:rPr lang="en-US" smtClean="0"/>
              <a:pPr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3ACA-676B-4345-A8C4-447A50A63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09-1513-4859-88F0-F4AA45645D59}" type="datetimeFigureOut">
              <a:rPr lang="en-US" smtClean="0"/>
              <a:pPr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3ACA-676B-4345-A8C4-447A50A63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2949"/>
            <a:ext cx="9153144" cy="4381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7623" y="47840"/>
            <a:ext cx="1125000" cy="3375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63023" y="6580909"/>
            <a:ext cx="8229600" cy="0"/>
          </a:xfrm>
          <a:prstGeom prst="line">
            <a:avLst/>
          </a:prstGeom>
          <a:ln w="5080">
            <a:solidFill>
              <a:srgbClr val="497C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023" y="79801"/>
            <a:ext cx="7175668" cy="35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800" b="0" i="0" cap="all">
                <a:solidFill>
                  <a:schemeClr val="bg1"/>
                </a:solidFill>
                <a:latin typeface="Gotham Narrow Bold"/>
                <a:cs typeface="Gotham Narrow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646590" y="659070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5BD29F-5328-EF44-93D7-CAB07AE04075}" type="slidenum">
              <a:rPr lang="en-US" sz="800" smtClean="0">
                <a:solidFill>
                  <a:srgbClr val="497CAF"/>
                </a:solidFill>
                <a:latin typeface="Gotham Narrow Book"/>
              </a:rPr>
              <a:pPr algn="r"/>
              <a:t>‹#›</a:t>
            </a:fld>
            <a:endParaRPr lang="en-US" sz="800" dirty="0">
              <a:solidFill>
                <a:srgbClr val="497CAF"/>
              </a:solidFill>
              <a:latin typeface="Gotham Narrow Book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71741" y="6590703"/>
            <a:ext cx="3370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0" dirty="0">
                <a:solidFill>
                  <a:srgbClr val="497CAF"/>
                </a:solidFill>
                <a:latin typeface="Gotham Narrow Bold"/>
                <a:cs typeface="Gotham Narrow Book"/>
              </a:rPr>
              <a:t>Welcome to the </a:t>
            </a:r>
            <a:r>
              <a:rPr lang="en-US" sz="800" baseline="0" dirty="0" err="1">
                <a:solidFill>
                  <a:srgbClr val="497CAF"/>
                </a:solidFill>
                <a:latin typeface="Gotham Narrow Bold"/>
                <a:cs typeface="Gotham Narrow Book"/>
              </a:rPr>
              <a:t>NCCoE</a:t>
            </a:r>
            <a:endParaRPr lang="en-US" sz="800" baseline="0" dirty="0">
              <a:solidFill>
                <a:srgbClr val="497CAF"/>
              </a:solidFill>
              <a:latin typeface="Gotham Narrow Book"/>
              <a:cs typeface="Gotham Narrow Book"/>
            </a:endParaRPr>
          </a:p>
        </p:txBody>
      </p:sp>
    </p:spTree>
    <p:extLst>
      <p:ext uri="{BB962C8B-B14F-4D97-AF65-F5344CB8AC3E}">
        <p14:creationId xmlns:p14="http://schemas.microsoft.com/office/powerpoint/2010/main" val="8209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09-1513-4859-88F0-F4AA45645D59}" type="datetimeFigureOut">
              <a:rPr lang="en-US" smtClean="0"/>
              <a:pPr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3ACA-676B-4345-A8C4-447A50A63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09-1513-4859-88F0-F4AA45645D59}" type="datetimeFigureOut">
              <a:rPr lang="en-US" smtClean="0"/>
              <a:pPr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3ACA-676B-4345-A8C4-447A50A63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09-1513-4859-88F0-F4AA45645D59}" type="datetimeFigureOut">
              <a:rPr lang="en-US" smtClean="0"/>
              <a:pPr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3ACA-676B-4345-A8C4-447A50A63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09-1513-4859-88F0-F4AA45645D59}" type="datetimeFigureOut">
              <a:rPr lang="en-US" smtClean="0"/>
              <a:pPr/>
              <a:t>7/14/17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3ACA-676B-4345-A8C4-447A50A63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09-1513-4859-88F0-F4AA45645D59}" type="datetimeFigureOut">
              <a:rPr lang="en-US" smtClean="0"/>
              <a:pPr/>
              <a:t>7/14/17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3ACA-676B-4345-A8C4-447A50A63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09-1513-4859-88F0-F4AA45645D59}" type="datetimeFigureOut">
              <a:rPr lang="en-US" smtClean="0"/>
              <a:pPr/>
              <a:t>7/14/17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3ACA-676B-4345-A8C4-447A50A63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09-1513-4859-88F0-F4AA45645D59}" type="datetimeFigureOut">
              <a:rPr lang="en-US" smtClean="0"/>
              <a:pPr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3ACA-676B-4345-A8C4-447A50A63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09-1513-4859-88F0-F4AA45645D59}" type="datetimeFigureOut">
              <a:rPr lang="en-US" smtClean="0"/>
              <a:pPr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3ACA-676B-4345-A8C4-447A50A63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E4309-1513-4859-88F0-F4AA45645D59}" type="datetimeFigureOut">
              <a:rPr lang="en-US" smtClean="0"/>
              <a:pPr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63ACA-676B-4345-A8C4-447A50A63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 </a:t>
            </a:r>
            <a:r>
              <a:rPr lang="en-US" dirty="0" err="1"/>
              <a:t>vm</a:t>
            </a:r>
            <a:r>
              <a:rPr lang="en-US" dirty="0"/>
              <a:t> infrastructure recovery</a:t>
            </a:r>
          </a:p>
        </p:txBody>
      </p:sp>
      <p:pic>
        <p:nvPicPr>
          <p:cNvPr id="4" name="veea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85800"/>
            <a:ext cx="8761775" cy="555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4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54722c-76f8-4a88-acca-11c923e70263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F709B1DE046B4CA514D495BEA197FE" ma:contentTypeVersion="3" ma:contentTypeDescription="Create a new document." ma:contentTypeScope="" ma:versionID="4919006fb86868d9f1c5e7f4d7e72a6c">
  <xsd:schema xmlns:xsd="http://www.w3.org/2001/XMLSchema" xmlns:xs="http://www.w3.org/2001/XMLSchema" xmlns:p="http://schemas.microsoft.com/office/2006/metadata/properties" xmlns:ns2="5354722c-76f8-4a88-acca-11c923e70263" targetNamespace="http://schemas.microsoft.com/office/2006/metadata/properties" ma:root="true" ma:fieldsID="0b069cf0edb5ba0d18d95106a73635cd" ns2:_="">
    <xsd:import namespace="5354722c-76f8-4a88-acca-11c923e7026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54722c-76f8-4a88-acca-11c923e702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7AEC20-CAF4-4B3B-A585-246F479A8B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91B649-4B55-406D-BE3E-DE079B16078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5354722c-76f8-4a88-acca-11c923e7026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5B5B5D-0CB8-4112-9B45-1927F27E85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54722c-76f8-4a88-acca-11c923e70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5391</TotalTime>
  <Words>74</Words>
  <Application>Microsoft Macintosh PowerPoint</Application>
  <PresentationFormat>On-screen Show (4:3)</PresentationFormat>
  <Paragraphs>6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Gotham Narrow Bold</vt:lpstr>
      <vt:lpstr>Gotham Narrow Book</vt:lpstr>
      <vt:lpstr>Arial</vt:lpstr>
      <vt:lpstr>Office Theme</vt:lpstr>
      <vt:lpstr>Demo vm infrastructure recovery</vt:lpstr>
    </vt:vector>
  </TitlesOfParts>
  <Company>HP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the nccoe</dc:title>
  <dc:creator>Monica Boland</dc:creator>
  <cp:lastModifiedBy>Kinling, Sarah H</cp:lastModifiedBy>
  <cp:revision>141</cp:revision>
  <dcterms:created xsi:type="dcterms:W3CDTF">2014-03-31T22:11:44Z</dcterms:created>
  <dcterms:modified xsi:type="dcterms:W3CDTF">2017-07-14T19:00:07Z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0x010100C7F709B1DE046B4CA514D495BEA197FE</vt:lpwstr>
  </property>
</Properties>
</file>